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12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2.jpeg" ContentType="image/jpeg"/>
  <Override PartName="/ppt/media/image9.jpeg" ContentType="image/jpeg"/>
  <Override PartName="/ppt/media/image10.png" ContentType="image/png"/>
  <Override PartName="/ppt/media/image11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906BADCC-6F1D-418D-9CED-259618875155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jpe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jpe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575640" y="3690720"/>
            <a:ext cx="1133640" cy="110556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3959640" y="3943440"/>
            <a:ext cx="1611000" cy="1382400"/>
          </a:xfrm>
          <a:prstGeom prst="rect">
            <a:avLst/>
          </a:prstGeom>
          <a:ln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3875760" y="3130560"/>
            <a:ext cx="1810440" cy="73944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0" y="436"/>
                </a:moveTo>
                <a:lnTo>
                  <a:pt x="2560" y="436"/>
                </a:lnTo>
                <a:lnTo>
                  <a:pt x="2560" y="0"/>
                </a:lnTo>
                <a:lnTo>
                  <a:pt x="3801" y="800"/>
                </a:lnTo>
                <a:lnTo>
                  <a:pt x="2560" y="1600"/>
                </a:lnTo>
                <a:lnTo>
                  <a:pt x="2560" y="1164"/>
                </a:lnTo>
                <a:lnTo>
                  <a:pt x="0" y="1164"/>
                </a:lnTo>
                <a:lnTo>
                  <a:pt x="0" y="436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5948280" y="2962440"/>
            <a:ext cx="3483720" cy="236556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4"/>
          <a:stretch/>
        </p:blipFill>
        <p:spPr>
          <a:xfrm>
            <a:off x="2522880" y="3010320"/>
            <a:ext cx="1118880" cy="7466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5"/>
          <a:stretch/>
        </p:blipFill>
        <p:spPr>
          <a:xfrm>
            <a:off x="2522880" y="3835440"/>
            <a:ext cx="1114200" cy="74268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6"/>
          <a:stretch/>
        </p:blipFill>
        <p:spPr>
          <a:xfrm>
            <a:off x="2522880" y="4653720"/>
            <a:ext cx="1114200" cy="735480"/>
          </a:xfrm>
          <a:prstGeom prst="rect">
            <a:avLst/>
          </a:prstGeom>
          <a:ln>
            <a:noFill/>
          </a:ln>
        </p:spPr>
      </p:pic>
      <p:sp>
        <p:nvSpPr>
          <p:cNvPr id="48" name="Line 2"/>
          <p:cNvSpPr/>
          <p:nvPr/>
        </p:nvSpPr>
        <p:spPr>
          <a:xfrm>
            <a:off x="1690920" y="3010680"/>
            <a:ext cx="360" cy="2379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9" name="Formula 3"/>
              <p:cNvSpPr txBox="1"/>
              <p:nvPr/>
            </p:nvSpPr>
            <p:spPr>
              <a:xfrm>
                <a:off x="4846320" y="2660400"/>
                <a:ext cx="72000" cy="16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50" name="" descr=""/>
          <p:cNvPicPr/>
          <p:nvPr/>
        </p:nvPicPr>
        <p:blipFill>
          <a:blip r:embed="rId7"/>
          <a:stretch/>
        </p:blipFill>
        <p:spPr>
          <a:xfrm>
            <a:off x="1800000" y="3177000"/>
            <a:ext cx="610200" cy="42300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8"/>
          <a:stretch/>
        </p:blipFill>
        <p:spPr>
          <a:xfrm>
            <a:off x="1800000" y="4752000"/>
            <a:ext cx="648000" cy="432000"/>
          </a:xfrm>
          <a:prstGeom prst="rect">
            <a:avLst/>
          </a:prstGeom>
          <a:ln>
            <a:noFill/>
          </a:ln>
        </p:spPr>
      </p:pic>
      <p:sp>
        <p:nvSpPr>
          <p:cNvPr id="52" name="TextShape 4"/>
          <p:cNvSpPr txBox="1"/>
          <p:nvPr/>
        </p:nvSpPr>
        <p:spPr>
          <a:xfrm>
            <a:off x="7704000" y="4525920"/>
            <a:ext cx="504000" cy="473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200" spc="-1" strike="noStrike">
                <a:solidFill>
                  <a:srgbClr val="ed1c24"/>
                </a:solidFill>
                <a:latin typeface="Arial"/>
              </a:rPr>
              <a:t>R</a:t>
            </a:r>
            <a:r>
              <a:rPr b="1" lang="ru-RU" sz="2200" spc="-1" strike="noStrike" baseline="-33000">
                <a:solidFill>
                  <a:srgbClr val="ed1c24"/>
                </a:solidFill>
                <a:latin typeface="Arial"/>
              </a:rPr>
              <a:t>t</a:t>
            </a:r>
            <a:endParaRPr b="1" lang="ru-RU" sz="2200" spc="-1" strike="noStrike">
              <a:solidFill>
                <a:srgbClr val="ed1c24"/>
              </a:solidFill>
              <a:latin typeface="Arial"/>
            </a:endParaRPr>
          </a:p>
        </p:txBody>
      </p:sp>
      <p:sp>
        <p:nvSpPr>
          <p:cNvPr id="53" name="TextShape 5"/>
          <p:cNvSpPr txBox="1"/>
          <p:nvPr/>
        </p:nvSpPr>
        <p:spPr>
          <a:xfrm>
            <a:off x="6336000" y="4608000"/>
            <a:ext cx="504000" cy="46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200" spc="-1" strike="noStrike">
                <a:solidFill>
                  <a:srgbClr val="6b6400"/>
                </a:solidFill>
                <a:latin typeface="Arial"/>
              </a:rPr>
              <a:t>M</a:t>
            </a:r>
            <a:r>
              <a:rPr b="1" lang="ru-RU" sz="2200" spc="-1" strike="noStrike" baseline="-33000">
                <a:solidFill>
                  <a:srgbClr val="6b6400"/>
                </a:solidFill>
                <a:latin typeface="Arial"/>
              </a:rPr>
              <a:t>i</a:t>
            </a:r>
            <a:endParaRPr b="1" lang="ru-RU" sz="2200" spc="-1" strike="noStrike">
              <a:solidFill>
                <a:srgbClr val="6b6400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9"/>
          <a:stretch/>
        </p:blipFill>
        <p:spPr>
          <a:xfrm>
            <a:off x="183240" y="1152000"/>
            <a:ext cx="536760" cy="53676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10"/>
          <a:stretch/>
        </p:blipFill>
        <p:spPr>
          <a:xfrm>
            <a:off x="1561320" y="1088640"/>
            <a:ext cx="1096920" cy="71820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11"/>
          <a:stretch/>
        </p:blipFill>
        <p:spPr>
          <a:xfrm>
            <a:off x="1560960" y="288000"/>
            <a:ext cx="1094040" cy="72432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12"/>
          <a:stretch/>
        </p:blipFill>
        <p:spPr>
          <a:xfrm>
            <a:off x="4655160" y="1244160"/>
            <a:ext cx="1572480" cy="1320480"/>
          </a:xfrm>
          <a:prstGeom prst="rect">
            <a:avLst/>
          </a:prstGeom>
          <a:ln>
            <a:noFill/>
          </a:ln>
        </p:spPr>
      </p:pic>
      <p:sp>
        <p:nvSpPr>
          <p:cNvPr id="58" name="CustomShape 6"/>
          <p:cNvSpPr/>
          <p:nvPr/>
        </p:nvSpPr>
        <p:spPr>
          <a:xfrm>
            <a:off x="4655160" y="502560"/>
            <a:ext cx="1617120" cy="70632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0" y="436"/>
                </a:moveTo>
                <a:lnTo>
                  <a:pt x="2560" y="436"/>
                </a:lnTo>
                <a:lnTo>
                  <a:pt x="2560" y="0"/>
                </a:lnTo>
                <a:lnTo>
                  <a:pt x="3801" y="800"/>
                </a:lnTo>
                <a:lnTo>
                  <a:pt x="2560" y="1600"/>
                </a:lnTo>
                <a:lnTo>
                  <a:pt x="2560" y="1164"/>
                </a:lnTo>
                <a:lnTo>
                  <a:pt x="0" y="1164"/>
                </a:lnTo>
                <a:lnTo>
                  <a:pt x="0" y="436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" descr=""/>
          <p:cNvPicPr/>
          <p:nvPr/>
        </p:nvPicPr>
        <p:blipFill>
          <a:blip r:embed="rId13"/>
          <a:stretch/>
        </p:blipFill>
        <p:spPr>
          <a:xfrm>
            <a:off x="6384960" y="288000"/>
            <a:ext cx="3400920" cy="2260080"/>
          </a:xfrm>
          <a:prstGeom prst="rect">
            <a:avLst/>
          </a:prstGeom>
          <a:ln>
            <a:noFill/>
          </a:ln>
        </p:spPr>
      </p:pic>
      <p:sp>
        <p:nvSpPr>
          <p:cNvPr id="60" name="Line 7"/>
          <p:cNvSpPr/>
          <p:nvPr/>
        </p:nvSpPr>
        <p:spPr>
          <a:xfrm>
            <a:off x="816120" y="314640"/>
            <a:ext cx="360" cy="23086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1" name="" descr=""/>
          <p:cNvPicPr/>
          <p:nvPr/>
        </p:nvPicPr>
        <p:blipFill>
          <a:blip r:embed="rId14"/>
          <a:stretch/>
        </p:blipFill>
        <p:spPr>
          <a:xfrm>
            <a:off x="1562760" y="1894320"/>
            <a:ext cx="1096920" cy="72504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15"/>
          <a:stretch/>
        </p:blipFill>
        <p:spPr>
          <a:xfrm>
            <a:off x="2789280" y="288000"/>
            <a:ext cx="1098720" cy="69696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16"/>
          <a:stretch/>
        </p:blipFill>
        <p:spPr>
          <a:xfrm>
            <a:off x="2789280" y="1087920"/>
            <a:ext cx="1096920" cy="72468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17"/>
          <a:stretch/>
        </p:blipFill>
        <p:spPr>
          <a:xfrm>
            <a:off x="2789280" y="1894320"/>
            <a:ext cx="1096920" cy="725040"/>
          </a:xfrm>
          <a:prstGeom prst="rect">
            <a:avLst/>
          </a:prstGeom>
          <a:ln>
            <a:noFill/>
          </a:ln>
        </p:spPr>
      </p:pic>
      <p:sp>
        <p:nvSpPr>
          <p:cNvPr id="65" name="TextShape 8"/>
          <p:cNvSpPr txBox="1"/>
          <p:nvPr/>
        </p:nvSpPr>
        <p:spPr>
          <a:xfrm>
            <a:off x="8169480" y="1796400"/>
            <a:ext cx="491760" cy="46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200" spc="-1" strike="noStrike">
                <a:solidFill>
                  <a:srgbClr val="ed1c24"/>
                </a:solidFill>
                <a:latin typeface="Arial"/>
              </a:rPr>
              <a:t>R</a:t>
            </a:r>
            <a:r>
              <a:rPr b="1" lang="ru-RU" sz="2200" spc="-1" strike="noStrike" baseline="-33000">
                <a:solidFill>
                  <a:srgbClr val="ed1c24"/>
                </a:solidFill>
                <a:latin typeface="Arial"/>
              </a:rPr>
              <a:t>t</a:t>
            </a:r>
            <a:endParaRPr b="1" lang="ru-RU" sz="2200" spc="-1" strike="noStrike">
              <a:solidFill>
                <a:srgbClr val="ed1c24"/>
              </a:solidFill>
              <a:latin typeface="Arial"/>
            </a:endParaRPr>
          </a:p>
        </p:txBody>
      </p:sp>
      <p:sp>
        <p:nvSpPr>
          <p:cNvPr id="66" name="TextShape 9"/>
          <p:cNvSpPr txBox="1"/>
          <p:nvPr/>
        </p:nvSpPr>
        <p:spPr>
          <a:xfrm>
            <a:off x="6833880" y="1835640"/>
            <a:ext cx="492120" cy="46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ru-RU" sz="2200" spc="-1" strike="noStrike">
                <a:solidFill>
                  <a:srgbClr val="6b6400"/>
                </a:solidFill>
                <a:latin typeface="Arial"/>
              </a:rPr>
              <a:t>M</a:t>
            </a:r>
            <a:r>
              <a:rPr b="1" lang="ru-RU" sz="2200" spc="-1" strike="noStrike" baseline="-33000">
                <a:solidFill>
                  <a:srgbClr val="6b6400"/>
                </a:solidFill>
                <a:latin typeface="Arial"/>
              </a:rPr>
              <a:t>i</a:t>
            </a:r>
            <a:endParaRPr b="1" lang="ru-RU" sz="2200" spc="-1" strike="noStrike">
              <a:solidFill>
                <a:srgbClr val="6b64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8"/>
          <a:stretch/>
        </p:blipFill>
        <p:spPr>
          <a:xfrm>
            <a:off x="964440" y="393120"/>
            <a:ext cx="596520" cy="41040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19"/>
          <a:stretch/>
        </p:blipFill>
        <p:spPr>
          <a:xfrm>
            <a:off x="923400" y="1990800"/>
            <a:ext cx="633600" cy="41904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0"/>
          <a:stretch/>
        </p:blipFill>
        <p:spPr>
          <a:xfrm>
            <a:off x="4025880" y="417240"/>
            <a:ext cx="608760" cy="48132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1"/>
          <a:stretch/>
        </p:blipFill>
        <p:spPr>
          <a:xfrm>
            <a:off x="4033440" y="1161360"/>
            <a:ext cx="390240" cy="53640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22"/>
          <a:stretch/>
        </p:blipFill>
        <p:spPr>
          <a:xfrm>
            <a:off x="4007880" y="1973160"/>
            <a:ext cx="626760" cy="48240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23"/>
          <a:stretch/>
        </p:blipFill>
        <p:spPr>
          <a:xfrm>
            <a:off x="1872000" y="3948840"/>
            <a:ext cx="333000" cy="3711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4"/>
          <a:stretch/>
        </p:blipFill>
        <p:spPr>
          <a:xfrm>
            <a:off x="963000" y="1224000"/>
            <a:ext cx="333000" cy="37116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5"/>
          <a:stretch/>
        </p:blipFill>
        <p:spPr>
          <a:xfrm rot="12585000">
            <a:off x="7304760" y="4087440"/>
            <a:ext cx="663840" cy="559080"/>
          </a:xfrm>
          <a:prstGeom prst="rect">
            <a:avLst/>
          </a:prstGeom>
          <a:ln>
            <a:noFill/>
          </a:ln>
        </p:spPr>
      </p:pic>
      <p:sp>
        <p:nvSpPr>
          <p:cNvPr id="75" name="Line 10"/>
          <p:cNvSpPr/>
          <p:nvPr/>
        </p:nvSpPr>
        <p:spPr>
          <a:xfrm>
            <a:off x="7207560" y="4365360"/>
            <a:ext cx="637920" cy="13392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Line 11"/>
          <p:cNvSpPr/>
          <p:nvPr/>
        </p:nvSpPr>
        <p:spPr>
          <a:xfrm>
            <a:off x="7450560" y="4033440"/>
            <a:ext cx="399600" cy="4536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Line 12"/>
          <p:cNvSpPr/>
          <p:nvPr/>
        </p:nvSpPr>
        <p:spPr>
          <a:xfrm flipH="1" flipV="1">
            <a:off x="7498800" y="4323600"/>
            <a:ext cx="54000" cy="108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Line 13"/>
          <p:cNvSpPr/>
          <p:nvPr/>
        </p:nvSpPr>
        <p:spPr>
          <a:xfrm flipV="1">
            <a:off x="7488000" y="4248000"/>
            <a:ext cx="144000" cy="72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Line 14"/>
          <p:cNvSpPr/>
          <p:nvPr/>
        </p:nvSpPr>
        <p:spPr>
          <a:xfrm flipV="1">
            <a:off x="7632000" y="4244400"/>
            <a:ext cx="0" cy="1476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Line 15"/>
          <p:cNvSpPr/>
          <p:nvPr/>
        </p:nvSpPr>
        <p:spPr>
          <a:xfrm flipV="1">
            <a:off x="7560000" y="4392000"/>
            <a:ext cx="75600" cy="36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Line 16"/>
          <p:cNvSpPr/>
          <p:nvPr/>
        </p:nvSpPr>
        <p:spPr>
          <a:xfrm>
            <a:off x="7344000" y="4212000"/>
            <a:ext cx="464400" cy="25128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" descr=""/>
          <p:cNvPicPr/>
          <p:nvPr/>
        </p:nvPicPr>
        <p:blipFill>
          <a:blip r:embed="rId26"/>
          <a:stretch/>
        </p:blipFill>
        <p:spPr>
          <a:xfrm rot="12585000">
            <a:off x="7300440" y="4087800"/>
            <a:ext cx="663840" cy="559080"/>
          </a:xfrm>
          <a:prstGeom prst="rect">
            <a:avLst/>
          </a:prstGeom>
          <a:ln>
            <a:noFill/>
          </a:ln>
        </p:spPr>
      </p:pic>
      <p:sp>
        <p:nvSpPr>
          <p:cNvPr id="83" name="Line 17"/>
          <p:cNvSpPr/>
          <p:nvPr/>
        </p:nvSpPr>
        <p:spPr>
          <a:xfrm>
            <a:off x="7203240" y="4365720"/>
            <a:ext cx="637920" cy="13392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18"/>
          <p:cNvSpPr/>
          <p:nvPr/>
        </p:nvSpPr>
        <p:spPr>
          <a:xfrm>
            <a:off x="7446240" y="4033800"/>
            <a:ext cx="399600" cy="4536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19"/>
          <p:cNvSpPr/>
          <p:nvPr/>
        </p:nvSpPr>
        <p:spPr>
          <a:xfrm flipH="1" flipV="1">
            <a:off x="7494480" y="4323960"/>
            <a:ext cx="54000" cy="108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20"/>
          <p:cNvSpPr/>
          <p:nvPr/>
        </p:nvSpPr>
        <p:spPr>
          <a:xfrm flipV="1">
            <a:off x="7483680" y="4248360"/>
            <a:ext cx="144000" cy="72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21"/>
          <p:cNvSpPr/>
          <p:nvPr/>
        </p:nvSpPr>
        <p:spPr>
          <a:xfrm flipV="1">
            <a:off x="7627680" y="4244760"/>
            <a:ext cx="0" cy="1476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22"/>
          <p:cNvSpPr/>
          <p:nvPr/>
        </p:nvSpPr>
        <p:spPr>
          <a:xfrm flipV="1">
            <a:off x="7555680" y="4392360"/>
            <a:ext cx="75600" cy="36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Line 23"/>
          <p:cNvSpPr/>
          <p:nvPr/>
        </p:nvSpPr>
        <p:spPr>
          <a:xfrm>
            <a:off x="7339680" y="4212360"/>
            <a:ext cx="464400" cy="25128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27"/>
          <a:stretch/>
        </p:blipFill>
        <p:spPr>
          <a:xfrm rot="12585000">
            <a:off x="7300440" y="4087800"/>
            <a:ext cx="663840" cy="559080"/>
          </a:xfrm>
          <a:prstGeom prst="rect">
            <a:avLst/>
          </a:prstGeom>
          <a:ln>
            <a:noFill/>
          </a:ln>
        </p:spPr>
      </p:pic>
      <p:sp>
        <p:nvSpPr>
          <p:cNvPr id="91" name="Line 24"/>
          <p:cNvSpPr/>
          <p:nvPr/>
        </p:nvSpPr>
        <p:spPr>
          <a:xfrm>
            <a:off x="7203240" y="4365720"/>
            <a:ext cx="637920" cy="13392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25"/>
          <p:cNvSpPr/>
          <p:nvPr/>
        </p:nvSpPr>
        <p:spPr>
          <a:xfrm>
            <a:off x="7446240" y="4033800"/>
            <a:ext cx="399600" cy="4536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26"/>
          <p:cNvSpPr/>
          <p:nvPr/>
        </p:nvSpPr>
        <p:spPr>
          <a:xfrm flipH="1" flipV="1">
            <a:off x="7494480" y="4323960"/>
            <a:ext cx="54000" cy="108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27"/>
          <p:cNvSpPr/>
          <p:nvPr/>
        </p:nvSpPr>
        <p:spPr>
          <a:xfrm flipV="1">
            <a:off x="7483680" y="4248360"/>
            <a:ext cx="144000" cy="72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28"/>
          <p:cNvSpPr/>
          <p:nvPr/>
        </p:nvSpPr>
        <p:spPr>
          <a:xfrm flipV="1">
            <a:off x="7627680" y="4244760"/>
            <a:ext cx="0" cy="1476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29"/>
          <p:cNvSpPr/>
          <p:nvPr/>
        </p:nvSpPr>
        <p:spPr>
          <a:xfrm flipV="1">
            <a:off x="7555680" y="4392360"/>
            <a:ext cx="75600" cy="36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30"/>
          <p:cNvSpPr/>
          <p:nvPr/>
        </p:nvSpPr>
        <p:spPr>
          <a:xfrm>
            <a:off x="7339680" y="4212360"/>
            <a:ext cx="464400" cy="25128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" descr=""/>
          <p:cNvPicPr/>
          <p:nvPr/>
        </p:nvPicPr>
        <p:blipFill>
          <a:blip r:embed="rId28"/>
          <a:stretch/>
        </p:blipFill>
        <p:spPr>
          <a:xfrm rot="12585000">
            <a:off x="7873200" y="1423440"/>
            <a:ext cx="663840" cy="559080"/>
          </a:xfrm>
          <a:prstGeom prst="rect">
            <a:avLst/>
          </a:prstGeom>
          <a:ln>
            <a:noFill/>
          </a:ln>
        </p:spPr>
      </p:pic>
      <p:sp>
        <p:nvSpPr>
          <p:cNvPr id="99" name="Line 31"/>
          <p:cNvSpPr/>
          <p:nvPr/>
        </p:nvSpPr>
        <p:spPr>
          <a:xfrm>
            <a:off x="7776000" y="1701360"/>
            <a:ext cx="637920" cy="13392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32"/>
          <p:cNvSpPr/>
          <p:nvPr/>
        </p:nvSpPr>
        <p:spPr>
          <a:xfrm>
            <a:off x="8019000" y="1369440"/>
            <a:ext cx="399600" cy="4536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33"/>
          <p:cNvSpPr/>
          <p:nvPr/>
        </p:nvSpPr>
        <p:spPr>
          <a:xfrm flipH="1" flipV="1">
            <a:off x="8067240" y="1659600"/>
            <a:ext cx="54000" cy="108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34"/>
          <p:cNvSpPr/>
          <p:nvPr/>
        </p:nvSpPr>
        <p:spPr>
          <a:xfrm flipV="1">
            <a:off x="8056440" y="1584000"/>
            <a:ext cx="144000" cy="72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35"/>
          <p:cNvSpPr/>
          <p:nvPr/>
        </p:nvSpPr>
        <p:spPr>
          <a:xfrm flipV="1">
            <a:off x="8200440" y="1580400"/>
            <a:ext cx="0" cy="1476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36"/>
          <p:cNvSpPr/>
          <p:nvPr/>
        </p:nvSpPr>
        <p:spPr>
          <a:xfrm flipV="1">
            <a:off x="8128440" y="1728000"/>
            <a:ext cx="75600" cy="3600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37"/>
          <p:cNvSpPr/>
          <p:nvPr/>
        </p:nvSpPr>
        <p:spPr>
          <a:xfrm>
            <a:off x="7912440" y="1548000"/>
            <a:ext cx="464400" cy="251280"/>
          </a:xfrm>
          <a:prstGeom prst="line">
            <a:avLst/>
          </a:prstGeom>
          <a:ln w="190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2021-06-01T22:18:18Z</dcterms:created>
  <dc:creator/>
  <dc:description/>
  <dc:language>ru-RU</dc:language>
  <cp:lastModifiedBy/>
  <dcterms:modified xsi:type="dcterms:W3CDTF">2021-06-01T23:08:39Z</dcterms:modified>
  <cp:revision>20</cp:revision>
  <dc:subject/>
  <dc:title/>
</cp:coreProperties>
</file>